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82" r:id="rId2"/>
    <p:sldId id="583" r:id="rId3"/>
    <p:sldId id="584" r:id="rId4"/>
    <p:sldId id="585" r:id="rId5"/>
    <p:sldId id="651" r:id="rId6"/>
    <p:sldId id="652" r:id="rId7"/>
    <p:sldId id="588" r:id="rId8"/>
    <p:sldId id="653" r:id="rId9"/>
    <p:sldId id="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0946-7DBA-44BB-B0F5-BCC7455CF86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11A8F-F8A1-4A4D-AC6D-2D8ECF70F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6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97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0209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19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5526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6097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1555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2899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9293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5456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9102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8445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0718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56" y="0"/>
            <a:ext cx="916214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8514" y="2819401"/>
            <a:ext cx="4191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buena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gestión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malas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experiencias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conduce a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gran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evolución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7635"/>
            <a:ext cx="9144000" cy="6905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4800" y="1219201"/>
            <a:ext cx="424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Bernard MT Condensed" panose="02050806060905020404" pitchFamily="18" charset="0"/>
              </a:rPr>
              <a:t>Esto</a:t>
            </a:r>
            <a:r>
              <a:rPr lang="en-US" sz="4400" dirty="0">
                <a:solidFill>
                  <a:prstClr val="black"/>
                </a:solidFill>
                <a:latin typeface="Bernard MT Condensed" panose="020508060609050204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Bernard MT Condensed" panose="02050806060905020404" pitchFamily="18" charset="0"/>
              </a:rPr>
              <a:t>va</a:t>
            </a:r>
            <a:r>
              <a:rPr lang="en-US" sz="4400" dirty="0">
                <a:solidFill>
                  <a:prstClr val="black"/>
                </a:solidFill>
                <a:latin typeface="Bernard MT Condensed" panose="02050806060905020404" pitchFamily="18" charset="0"/>
              </a:rPr>
              <a:t> a </a:t>
            </a:r>
            <a:r>
              <a:rPr lang="en-US" sz="4400" dirty="0" err="1">
                <a:solidFill>
                  <a:prstClr val="black"/>
                </a:solidFill>
                <a:latin typeface="Bernard MT Condensed" panose="02050806060905020404" pitchFamily="18" charset="0"/>
              </a:rPr>
              <a:t>doler</a:t>
            </a:r>
            <a:r>
              <a:rPr lang="en-US" sz="4400" dirty="0">
                <a:solidFill>
                  <a:prstClr val="black"/>
                </a:solidFill>
                <a:latin typeface="Bernard MT Condensed" panose="02050806060905020404" pitchFamily="18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2992" y="4495800"/>
            <a:ext cx="370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Bernard MT Condensed" panose="02050806060905020404" pitchFamily="18" charset="0"/>
              </a:rPr>
              <a:t>Y </a:t>
            </a:r>
            <a:r>
              <a:rPr lang="en-US" sz="4400" dirty="0" err="1">
                <a:solidFill>
                  <a:prstClr val="black"/>
                </a:solidFill>
                <a:latin typeface="Bernard MT Condensed" panose="02050806060905020404" pitchFamily="18" charset="0"/>
              </a:rPr>
              <a:t>esto</a:t>
            </a:r>
            <a:r>
              <a:rPr lang="en-US" sz="4400" dirty="0">
                <a:solidFill>
                  <a:prstClr val="black"/>
                </a:solidFill>
                <a:latin typeface="Bernard MT Condensed" panose="020508060609050204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Bernard MT Condensed" panose="02050806060905020404" pitchFamily="18" charset="0"/>
              </a:rPr>
              <a:t>también</a:t>
            </a:r>
            <a:r>
              <a:rPr lang="en-US" sz="4400" dirty="0">
                <a:solidFill>
                  <a:prstClr val="black"/>
                </a:solidFill>
                <a:latin typeface="Bernard MT Condensed" panose="02050806060905020404" pitchFamily="18" charset="0"/>
              </a:rPr>
              <a:t>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90"/>
          <a:stretch/>
        </p:blipFill>
        <p:spPr>
          <a:xfrm>
            <a:off x="1534886" y="0"/>
            <a:ext cx="9133114" cy="6819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93546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La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verdad</a:t>
            </a:r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sobre</a:t>
            </a:r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las</a:t>
            </a:r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malas</a:t>
            </a:r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experiencias</a:t>
            </a:r>
            <a:endParaRPr lang="en-US" sz="3600" dirty="0">
              <a:solidFill>
                <a:srgbClr val="996633"/>
              </a:solidFill>
              <a:latin typeface="Bernard MT Condensed" panose="02050806060905020404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0300" y="32004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2400"/>
              </a:spcAft>
            </a:pP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Todos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las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tienen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2400"/>
              </a:spcAft>
            </a:pP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A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nadie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le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gustan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2400"/>
              </a:spcAft>
            </a:pP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Muy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pocas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personas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convierten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las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malas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experiencias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en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experiencias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positivas</a:t>
            </a:r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9621" y="450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4648200" y="91603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Maneja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las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malas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experiencias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490"/>
          <a:stretch/>
        </p:blipFill>
        <p:spPr>
          <a:xfrm>
            <a:off x="1534886" y="0"/>
            <a:ext cx="9133114" cy="6819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2800" y="1647397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Los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distintos</a:t>
            </a:r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tipos</a:t>
            </a:r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de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dolores</a:t>
            </a:r>
            <a:endParaRPr lang="en-US" sz="3600" dirty="0">
              <a:solidFill>
                <a:srgbClr val="996633"/>
              </a:solidFill>
              <a:latin typeface="Bernard MT Condensed" panose="02050806060905020404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443" y="2819400"/>
            <a:ext cx="838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Inexperiencia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pasado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Incompetencia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Desilusión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Ojalá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hubiera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pasado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Conflicto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“Los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quería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648200" y="91603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Maneja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las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malas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experiencias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490"/>
          <a:stretch/>
        </p:blipFill>
        <p:spPr>
          <a:xfrm>
            <a:off x="1534886" y="0"/>
            <a:ext cx="9133114" cy="6819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0943" y="158393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Los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distintos</a:t>
            </a:r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tipos</a:t>
            </a:r>
            <a:r>
              <a:rPr lang="en-US" sz="36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de </a:t>
            </a:r>
            <a:r>
              <a:rPr lang="en-US" sz="36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dolores</a:t>
            </a:r>
            <a:endParaRPr lang="en-US" sz="3600" dirty="0">
              <a:solidFill>
                <a:srgbClr val="996633"/>
              </a:solidFill>
              <a:latin typeface="Bernard MT Condensed" panose="02050806060905020404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443" y="2543305"/>
            <a:ext cx="8382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creía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difíciles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contentar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Pérdidas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financieras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32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 solo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pudiera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Pérdidas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32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personas van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648200" y="91603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Maneja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las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malas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experiencias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231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490"/>
          <a:stretch/>
        </p:blipFill>
        <p:spPr>
          <a:xfrm>
            <a:off x="1534886" y="0"/>
            <a:ext cx="918423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514" y="169848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Los </a:t>
            </a:r>
            <a:r>
              <a:rPr lang="en-US" sz="40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distintos</a:t>
            </a:r>
            <a:r>
              <a:rPr lang="en-US" sz="40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tipos</a:t>
            </a:r>
            <a:r>
              <a:rPr lang="en-US" sz="4000" dirty="0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 de </a:t>
            </a:r>
            <a:r>
              <a:rPr lang="en-US" sz="4000" dirty="0" err="1">
                <a:solidFill>
                  <a:srgbClr val="996633"/>
                </a:solidFill>
                <a:latin typeface="Bernard MT Condensed" panose="02050806060905020404" pitchFamily="18" charset="0"/>
                <a:cs typeface="Times New Roman" pitchFamily="18" charset="0"/>
              </a:rPr>
              <a:t>dolores</a:t>
            </a:r>
            <a:endParaRPr lang="en-US" sz="4000" dirty="0">
              <a:solidFill>
                <a:srgbClr val="996633"/>
              </a:solidFill>
              <a:latin typeface="Bernard MT Condensed" panose="02050806060905020404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000" y="2739360"/>
            <a:ext cx="8382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merecía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Viajar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lejos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pienso</a:t>
            </a:r>
            <a:r>
              <a:rPr lang="is-I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mucho de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648200" y="91603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Maneja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las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malas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experiencias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54912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8" y="0"/>
            <a:ext cx="944611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8373" y="3635789"/>
            <a:ext cx="3037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Convierte</a:t>
            </a:r>
            <a:r>
              <a:rPr lang="en-US" sz="3200" b="1" dirty="0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3200" b="1" dirty="0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dolor en </a:t>
            </a:r>
            <a:r>
              <a:rPr lang="en-US" sz="32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beneficios</a:t>
            </a:r>
            <a:endParaRPr lang="en-US" sz="3200" b="1" dirty="0">
              <a:solidFill>
                <a:srgbClr val="9BBB59">
                  <a:lumMod val="60000"/>
                  <a:lumOff val="40000"/>
                </a:srgbClr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2874042"/>
            <a:ext cx="66410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Haz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cambios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buenos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luego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aprender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malas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experiencias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Piensa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que la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es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básicamente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buena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Valora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desarrolla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creatividad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La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creatividad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a menudo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te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muestra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el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camino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Acepta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el valor de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malas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experiencias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	Todos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las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tenemos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pero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no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todos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las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convertimos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en   	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actitudes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positivas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1200"/>
              </a:spcAft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5476233" y="2286001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Tú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opción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8" y="0"/>
            <a:ext cx="944611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8373" y="3635789"/>
            <a:ext cx="3037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Convierte</a:t>
            </a:r>
            <a:r>
              <a:rPr lang="en-US" sz="3200" b="1" dirty="0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3200" b="1" dirty="0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dolor en </a:t>
            </a:r>
            <a:r>
              <a:rPr lang="en-US" sz="32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beneficios</a:t>
            </a:r>
            <a:endParaRPr lang="en-US" sz="3200" b="1" dirty="0">
              <a:solidFill>
                <a:srgbClr val="9BBB59">
                  <a:lumMod val="60000"/>
                  <a:lumOff val="40000"/>
                </a:srgbClr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2874042"/>
            <a:ext cx="664100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Elige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actitud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vida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positiva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Libérate</a:t>
            </a:r>
            <a:r>
              <a:rPr lang="en-US" sz="2000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de los </a:t>
            </a:r>
            <a:r>
              <a:rPr lang="en-US" sz="20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rencores</a:t>
            </a:r>
            <a:endParaRPr lang="en-US" sz="2000" b="1" dirty="0">
              <a:solidFill>
                <a:srgbClr val="9BBB59">
                  <a:lumMod val="60000"/>
                  <a:lumOff val="40000"/>
                </a:srgb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457200" indent="-4572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Hazte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responsable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vida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¿</a:t>
            </a:r>
            <a:r>
              <a:rPr lang="en-US" sz="20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Víctima</a:t>
            </a:r>
            <a:r>
              <a:rPr lang="en-US" sz="2000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o </a:t>
            </a:r>
            <a:r>
              <a:rPr lang="en-US" sz="2000" b="1" dirty="0" err="1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triunfador</a:t>
            </a:r>
            <a:r>
              <a:rPr lang="en-US" sz="2000" b="1" dirty="0">
                <a:solidFill>
                  <a:srgbClr val="9BBB5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?</a:t>
            </a:r>
          </a:p>
          <a:p>
            <a:pPr algn="ctr" defTabSz="228600">
              <a:spcAft>
                <a:spcPts val="3000"/>
              </a:spcAft>
            </a:pP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La </a:t>
            </a:r>
            <a:r>
              <a:rPr lang="en-US" sz="24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verdad</a:t>
            </a: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sobre</a:t>
            </a: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hacerte</a:t>
            </a: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responsable</a:t>
            </a: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de </a:t>
            </a:r>
            <a:r>
              <a:rPr lang="en-US" sz="24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tu</a:t>
            </a: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vida</a:t>
            </a: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es que </a:t>
            </a:r>
            <a:r>
              <a:rPr lang="en-US" sz="24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muy</a:t>
            </a: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pocas</a:t>
            </a:r>
            <a:r>
              <a:rPr lang="en-US" sz="24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personas lo son.</a:t>
            </a:r>
          </a:p>
          <a:p>
            <a:pPr defTabSz="228600">
              <a:spcAft>
                <a:spcPts val="120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5476233" y="2286001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Tú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opción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176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2510"/>
            <a:ext cx="9219065" cy="6870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6388" y="2646666"/>
            <a:ext cx="4375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“La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vida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comienza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 final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endParaRPr lang="en-US" sz="3200" b="1" i="1" spc="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confort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1" y="4310391"/>
            <a:ext cx="1947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Neale Walsch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Neale_Walsch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73" l="0" r="99091">
                        <a14:foregroundMark x1="16364" y1="83273" x2="46818" y2="96364"/>
                        <a14:foregroundMark x1="22273" y1="5091" x2="18182" y2="9091"/>
                        <a14:foregroundMark x1="82273" y1="57455" x2="86818" y2="63636"/>
                        <a14:foregroundMark x1="88182" y1="74545" x2="67727" y2="85818"/>
                        <a14:backgroundMark x1="10000" y1="35273" x2="11818" y2="53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1143000"/>
            <a:ext cx="3180080" cy="397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Panorámica</PresentationFormat>
  <Paragraphs>48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Bernard MT Condensed</vt:lpstr>
      <vt:lpstr>Calibri</vt:lpstr>
      <vt:lpstr>Century Gothic</vt:lpstr>
      <vt:lpstr>Segoe Print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2020-11-10T12:37:37Z</dcterms:created>
  <dcterms:modified xsi:type="dcterms:W3CDTF">2020-11-10T12:38:17Z</dcterms:modified>
</cp:coreProperties>
</file>